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-248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E735A-8E01-AB45-BD21-DC3DCE56CC1D}" type="datetimeFigureOut">
              <a:rPr lang="en-US" smtClean="0"/>
              <a:t>12/11/14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4CD5-9716-D945-B2C3-A84CE99CE27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th-of-je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52" y="0"/>
            <a:ext cx="7689850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332" y="0"/>
            <a:ext cx="771480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622" y="0"/>
            <a:ext cx="771364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123" y="-1"/>
            <a:ext cx="7723696" cy="515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478" y="11269"/>
            <a:ext cx="6841638" cy="513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95" y="0"/>
            <a:ext cx="822938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006" y="-1"/>
            <a:ext cx="7159514" cy="512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88" y="0"/>
            <a:ext cx="857250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4094"/>
            <a:ext cx="9132494" cy="479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On-screen Show (16:9)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Grove Books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 Paul</dc:creator>
  <cp:lastModifiedBy>Ian  Paul</cp:lastModifiedBy>
  <cp:revision>4</cp:revision>
  <dcterms:created xsi:type="dcterms:W3CDTF">2014-12-11T09:42:47Z</dcterms:created>
  <dcterms:modified xsi:type="dcterms:W3CDTF">2014-12-11T10:00:46Z</dcterms:modified>
</cp:coreProperties>
</file>