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5D026-DEFA-1F4E-8D26-C4D24441FB0C}" type="datetimeFigureOut">
              <a:rPr lang="en-US" smtClean="0"/>
              <a:pPr/>
              <a:t>12/7/14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1F2E3-C003-B644-9903-C19FD3B8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422" y="530090"/>
            <a:ext cx="72857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When we listen to many other voices, </a:t>
            </a:r>
          </a:p>
          <a:p>
            <a:r>
              <a:rPr lang="en-US" sz="3400" dirty="0" smtClean="0"/>
              <a:t>But fail to wait for you to speak</a:t>
            </a:r>
          </a:p>
          <a:p>
            <a:r>
              <a:rPr lang="en-US" sz="3400" dirty="0" smtClean="0"/>
              <a:t>Father </a:t>
            </a:r>
            <a:r>
              <a:rPr lang="en-US" sz="3400" b="1" dirty="0" smtClean="0"/>
              <a:t>we are sorry</a:t>
            </a:r>
            <a:endParaRPr lang="en-US" sz="3400" dirty="0" smtClean="0"/>
          </a:p>
          <a:p>
            <a:endParaRPr lang="en-US" sz="3400" dirty="0" smtClean="0"/>
          </a:p>
          <a:p>
            <a:r>
              <a:rPr lang="en-US" sz="3400" dirty="0" smtClean="0"/>
              <a:t>When we think you have forgotten us</a:t>
            </a:r>
          </a:p>
          <a:p>
            <a:r>
              <a:rPr lang="en-US" sz="3400" dirty="0" smtClean="0"/>
              <a:t>And that our problems are too big for you to help</a:t>
            </a:r>
          </a:p>
          <a:p>
            <a:r>
              <a:rPr lang="en-US" sz="3400" dirty="0" smtClean="0"/>
              <a:t>Father </a:t>
            </a:r>
            <a:r>
              <a:rPr lang="en-US" sz="3400" b="1" dirty="0" smtClean="0"/>
              <a:t>we are sorry</a:t>
            </a:r>
            <a:endParaRPr lang="en-US" sz="3400" dirty="0" smtClean="0"/>
          </a:p>
          <a:p>
            <a:endParaRPr lang="en-US" sz="3400" dirty="0" smtClean="0"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422" y="530090"/>
            <a:ext cx="72857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When we try to solve things our own way, without relying on your strength</a:t>
            </a:r>
          </a:p>
          <a:p>
            <a:r>
              <a:rPr lang="en-US" sz="3400" dirty="0" smtClean="0"/>
              <a:t>Father, </a:t>
            </a:r>
            <a:r>
              <a:rPr lang="en-US" sz="3400" b="1" dirty="0" smtClean="0"/>
              <a:t>we are sorry</a:t>
            </a:r>
            <a:endParaRPr lang="en-US" sz="3400" dirty="0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422" y="530090"/>
            <a:ext cx="728578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We believe in God the Father</a:t>
            </a:r>
            <a:r>
              <a:rPr lang="en-US" sz="3400" dirty="0" smtClean="0"/>
              <a:t>,</a:t>
            </a:r>
          </a:p>
          <a:p>
            <a:r>
              <a:rPr lang="en-US" sz="3400" b="1" dirty="0" smtClean="0"/>
              <a:t>from </a:t>
            </a:r>
            <a:r>
              <a:rPr lang="en-US" sz="3400" b="1" dirty="0" smtClean="0"/>
              <a:t>whom every </a:t>
            </a:r>
            <a:r>
              <a:rPr lang="en-US" sz="3400" b="1" dirty="0" smtClean="0"/>
              <a:t>family</a:t>
            </a:r>
          </a:p>
          <a:p>
            <a:r>
              <a:rPr lang="en-US" sz="3400" b="1" dirty="0" smtClean="0"/>
              <a:t>in </a:t>
            </a:r>
            <a:r>
              <a:rPr lang="en-US" sz="3400" b="1" dirty="0" smtClean="0"/>
              <a:t>heaven and on earth is named</a:t>
            </a:r>
            <a:r>
              <a:rPr lang="en-US" sz="3400" b="1" dirty="0" smtClean="0"/>
              <a:t>.</a:t>
            </a:r>
          </a:p>
          <a:p>
            <a:endParaRPr lang="en-US" sz="3400" b="1" dirty="0" smtClean="0"/>
          </a:p>
          <a:p>
            <a:r>
              <a:rPr lang="en-US" sz="3600" dirty="0" smtClean="0"/>
              <a:t>We believe in God the Son</a:t>
            </a:r>
            <a:r>
              <a:rPr lang="en-US" sz="3600" dirty="0" smtClean="0"/>
              <a:t>,</a:t>
            </a:r>
          </a:p>
          <a:p>
            <a:r>
              <a:rPr lang="en-US" sz="3600" b="1" dirty="0" smtClean="0"/>
              <a:t>who </a:t>
            </a:r>
            <a:r>
              <a:rPr lang="en-US" sz="3600" b="1" dirty="0" smtClean="0"/>
              <a:t>lives in our hearts through faith</a:t>
            </a:r>
            <a:r>
              <a:rPr lang="en-US" sz="3600" b="1" dirty="0" smtClean="0"/>
              <a:t>,</a:t>
            </a:r>
          </a:p>
          <a:p>
            <a:r>
              <a:rPr lang="en-US" sz="3600" b="1" dirty="0" smtClean="0"/>
              <a:t>and </a:t>
            </a:r>
            <a:r>
              <a:rPr lang="en-US" sz="3600" b="1" dirty="0" smtClean="0"/>
              <a:t>fills us with his love.</a:t>
            </a:r>
            <a:endParaRPr lang="en-US" sz="3400" dirty="0"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422" y="530090"/>
            <a:ext cx="7285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 believe in God the Holy Spirit</a:t>
            </a:r>
            <a:r>
              <a:rPr lang="en-US" sz="3600" dirty="0" smtClean="0"/>
              <a:t>,</a:t>
            </a:r>
          </a:p>
          <a:p>
            <a:r>
              <a:rPr lang="en-US" sz="3600" b="1" dirty="0" smtClean="0"/>
              <a:t>who </a:t>
            </a:r>
            <a:r>
              <a:rPr lang="en-US" sz="3600" b="1" dirty="0" smtClean="0"/>
              <a:t>strengthens </a:t>
            </a:r>
            <a:r>
              <a:rPr lang="en-US" sz="3600" b="1" dirty="0" smtClean="0"/>
              <a:t>us</a:t>
            </a:r>
          </a:p>
          <a:p>
            <a:r>
              <a:rPr lang="en-US" sz="3600" b="1" dirty="0" smtClean="0"/>
              <a:t>with </a:t>
            </a:r>
            <a:r>
              <a:rPr lang="en-US" sz="3600" b="1" dirty="0" smtClean="0"/>
              <a:t>power from on high</a:t>
            </a:r>
            <a:r>
              <a:rPr lang="en-US" sz="3600" b="1" dirty="0" smtClean="0"/>
              <a:t>.</a:t>
            </a:r>
          </a:p>
          <a:p>
            <a:endParaRPr lang="en-US" sz="3600" b="1" dirty="0" smtClean="0"/>
          </a:p>
          <a:p>
            <a:r>
              <a:rPr lang="en-US" sz="3600" dirty="0" smtClean="0"/>
              <a:t>We </a:t>
            </a:r>
            <a:r>
              <a:rPr lang="en-US" sz="3600" dirty="0" smtClean="0"/>
              <a:t>believe in one God</a:t>
            </a:r>
            <a:r>
              <a:rPr lang="en-US" sz="3600" dirty="0" smtClean="0"/>
              <a:t>;</a:t>
            </a:r>
          </a:p>
          <a:p>
            <a:r>
              <a:rPr lang="en-US" sz="3600" b="1" dirty="0" smtClean="0"/>
              <a:t>Father</a:t>
            </a:r>
            <a:r>
              <a:rPr lang="en-US" sz="3600" b="1" dirty="0" smtClean="0"/>
              <a:t>, Son and Holy Spirit</a:t>
            </a:r>
            <a:r>
              <a:rPr lang="en-US" sz="3600" b="1" dirty="0" smtClean="0"/>
              <a:t>.</a:t>
            </a:r>
          </a:p>
          <a:p>
            <a:r>
              <a:rPr lang="en-US" sz="3600" b="1" dirty="0" smtClean="0"/>
              <a:t>Amen</a:t>
            </a:r>
            <a:r>
              <a:rPr lang="en-US" sz="3600" b="1" dirty="0" smtClean="0"/>
              <a:t>.</a:t>
            </a:r>
            <a:endParaRPr lang="en-US" sz="3400" dirty="0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35" y="0"/>
            <a:ext cx="6400800" cy="6921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685"/>
            <a:ext cx="9144000" cy="60971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6" y="-9411"/>
            <a:ext cx="8395368" cy="68674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88" y="0"/>
            <a:ext cx="74295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87" y="-5191"/>
            <a:ext cx="5203465" cy="686319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620"/>
            <a:ext cx="9144000" cy="56578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135</Words>
  <Application>Microsoft Macintosh PowerPoint</Application>
  <PresentationFormat>On-screen Show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Grove Books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Ian  Paul</dc:creator>
  <cp:lastModifiedBy>Ian  Paul</cp:lastModifiedBy>
  <cp:revision>5</cp:revision>
  <dcterms:created xsi:type="dcterms:W3CDTF">2014-12-07T08:45:12Z</dcterms:created>
  <dcterms:modified xsi:type="dcterms:W3CDTF">2014-12-07T09:15:53Z</dcterms:modified>
</cp:coreProperties>
</file>